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</p:sldIdLst>
  <p:sldSz cx="28803600" cy="431927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  <p:embeddedFont>
      <p:font typeface="Bricolage Grotesque" charset="1" panose="020B0605040402000204"/>
      <p:regular r:id="rId28"/>
    </p:embeddedFont>
    <p:embeddedFont>
      <p:font typeface="Bricolage Grotesque Bold" charset="1" panose="020B0605040402000204"/>
      <p:regular r:id="rId29"/>
    </p:embeddedFont>
    <p:embeddedFont>
      <p:font typeface="Bricolage Grotesque Extra-Light" charset="1" panose="020B0605040402000204"/>
      <p:regular r:id="rId30"/>
    </p:embeddedFont>
    <p:embeddedFont>
      <p:font typeface="Bricolage Grotesque Light" charset="1" panose="020B0605040402000204"/>
      <p:regular r:id="rId31"/>
    </p:embeddedFont>
    <p:embeddedFont>
      <p:font typeface="Bricolage Grotesque Medium" charset="1" panose="020B0605040402000204"/>
      <p:regular r:id="rId32"/>
    </p:embeddedFont>
    <p:embeddedFont>
      <p:font typeface="Bricolage Grotesque Semi-Bold" charset="1" panose="020B0605040402000204"/>
      <p:regular r:id="rId33"/>
    </p:embeddedFont>
    <p:embeddedFont>
      <p:font typeface="Bricolage Grotesque Ultra-Bold" charset="1" panose="020B060504040200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28800000" cy="9063930"/>
          </a:xfrm>
          <a:custGeom>
            <a:avLst/>
            <a:gdLst/>
            <a:ahLst/>
            <a:cxnLst/>
            <a:rect r="r" b="b" t="t" l="l"/>
            <a:pathLst>
              <a:path h="9063930" w="28800000">
                <a:moveTo>
                  <a:pt x="28800000" y="0"/>
                </a:moveTo>
                <a:lnTo>
                  <a:pt x="0" y="0"/>
                </a:lnTo>
                <a:lnTo>
                  <a:pt x="0" y="9063930"/>
                </a:lnTo>
                <a:lnTo>
                  <a:pt x="28800000" y="9063930"/>
                </a:lnTo>
                <a:lnTo>
                  <a:pt x="28800000" y="0"/>
                </a:lnTo>
                <a:close/>
              </a:path>
            </a:pathLst>
          </a:custGeom>
          <a:blipFill>
            <a:blip r:embed="rId2"/>
            <a:stretch>
              <a:fillRect l="0" t="0" r="0" b="-37661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37647476"/>
            <a:ext cx="28800000" cy="5697232"/>
          </a:xfrm>
          <a:custGeom>
            <a:avLst/>
            <a:gdLst/>
            <a:ahLst/>
            <a:cxnLst/>
            <a:rect r="r" b="b" t="t" l="l"/>
            <a:pathLst>
              <a:path h="5697232" w="28800000">
                <a:moveTo>
                  <a:pt x="28800000" y="0"/>
                </a:moveTo>
                <a:lnTo>
                  <a:pt x="0" y="0"/>
                </a:lnTo>
                <a:lnTo>
                  <a:pt x="0" y="5697232"/>
                </a:lnTo>
                <a:lnTo>
                  <a:pt x="28800000" y="5697232"/>
                </a:lnTo>
                <a:lnTo>
                  <a:pt x="28800000" y="0"/>
                </a:lnTo>
                <a:close/>
              </a:path>
            </a:pathLst>
          </a:custGeom>
          <a:blipFill>
            <a:blip r:embed="rId2"/>
            <a:stretch>
              <a:fillRect l="0" t="-657234" r="0" b="-10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21608" y="-357326"/>
            <a:ext cx="2551536" cy="2638520"/>
          </a:xfrm>
          <a:custGeom>
            <a:avLst/>
            <a:gdLst/>
            <a:ahLst/>
            <a:cxnLst/>
            <a:rect r="r" b="b" t="t" l="l"/>
            <a:pathLst>
              <a:path h="2638520" w="2551536">
                <a:moveTo>
                  <a:pt x="0" y="0"/>
                </a:moveTo>
                <a:lnTo>
                  <a:pt x="2551536" y="0"/>
                </a:lnTo>
                <a:lnTo>
                  <a:pt x="2551536" y="2638520"/>
                </a:lnTo>
                <a:lnTo>
                  <a:pt x="0" y="263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616969" y="-357326"/>
            <a:ext cx="3135298" cy="3115454"/>
          </a:xfrm>
          <a:custGeom>
            <a:avLst/>
            <a:gdLst/>
            <a:ahLst/>
            <a:cxnLst/>
            <a:rect r="r" b="b" t="t" l="l"/>
            <a:pathLst>
              <a:path h="3115454" w="3135298">
                <a:moveTo>
                  <a:pt x="0" y="0"/>
                </a:moveTo>
                <a:lnTo>
                  <a:pt x="3135298" y="0"/>
                </a:lnTo>
                <a:lnTo>
                  <a:pt x="3135298" y="3115454"/>
                </a:lnTo>
                <a:lnTo>
                  <a:pt x="0" y="3115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030044" y="3558293"/>
            <a:ext cx="1976315" cy="1963807"/>
          </a:xfrm>
          <a:custGeom>
            <a:avLst/>
            <a:gdLst/>
            <a:ahLst/>
            <a:cxnLst/>
            <a:rect r="r" b="b" t="t" l="l"/>
            <a:pathLst>
              <a:path h="1963807" w="1976315">
                <a:moveTo>
                  <a:pt x="0" y="0"/>
                </a:moveTo>
                <a:lnTo>
                  <a:pt x="1976315" y="0"/>
                </a:lnTo>
                <a:lnTo>
                  <a:pt x="1976315" y="1963806"/>
                </a:lnTo>
                <a:lnTo>
                  <a:pt x="0" y="196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773144" y="1649339"/>
            <a:ext cx="2317118" cy="3036223"/>
          </a:xfrm>
          <a:custGeom>
            <a:avLst/>
            <a:gdLst/>
            <a:ahLst/>
            <a:cxnLst/>
            <a:rect r="r" b="b" t="t" l="l"/>
            <a:pathLst>
              <a:path h="3036223" w="2317118">
                <a:moveTo>
                  <a:pt x="0" y="0"/>
                </a:moveTo>
                <a:lnTo>
                  <a:pt x="2317118" y="0"/>
                </a:lnTo>
                <a:lnTo>
                  <a:pt x="2317118" y="3036223"/>
                </a:lnTo>
                <a:lnTo>
                  <a:pt x="0" y="3036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0992" y="1055426"/>
            <a:ext cx="10202206" cy="162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96"/>
              </a:lnSpc>
            </a:pPr>
            <a:r>
              <a:rPr lang="en-US" sz="9497">
                <a:solidFill>
                  <a:srgbClr val="FFFFFF"/>
                </a:solidFill>
                <a:latin typeface="Bricolage Grotesque Bold"/>
              </a:rPr>
              <a:t>Nome do Projeto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0992" y="3411417"/>
            <a:ext cx="6897764" cy="86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4"/>
              </a:lnSpc>
            </a:pPr>
            <a:r>
              <a:rPr lang="en-US" sz="5074">
                <a:solidFill>
                  <a:srgbClr val="FFFFFF"/>
                </a:solidFill>
                <a:latin typeface="Montserrat"/>
              </a:rPr>
              <a:t>Demandante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992" y="4207088"/>
            <a:ext cx="6897764" cy="86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4"/>
              </a:lnSpc>
            </a:pPr>
            <a:r>
              <a:rPr lang="en-US" sz="5074">
                <a:solidFill>
                  <a:srgbClr val="FFFFFF"/>
                </a:solidFill>
                <a:latin typeface="Montserrat"/>
              </a:rPr>
              <a:t>ID do Demandante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0992" y="5043625"/>
            <a:ext cx="6897764" cy="86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4"/>
              </a:lnSpc>
            </a:pPr>
            <a:r>
              <a:rPr lang="en-US" sz="5074">
                <a:solidFill>
                  <a:srgbClr val="FFFFFF"/>
                </a:solidFill>
                <a:latin typeface="Montserrat"/>
              </a:rPr>
              <a:t>Identidade visual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1497376" y="6728179"/>
            <a:ext cx="6229268" cy="1402301"/>
          </a:xfrm>
          <a:custGeom>
            <a:avLst/>
            <a:gdLst/>
            <a:ahLst/>
            <a:cxnLst/>
            <a:rect r="r" b="b" t="t" l="l"/>
            <a:pathLst>
              <a:path h="1402301" w="6229268">
                <a:moveTo>
                  <a:pt x="0" y="0"/>
                </a:moveTo>
                <a:lnTo>
                  <a:pt x="6229268" y="0"/>
                </a:lnTo>
                <a:lnTo>
                  <a:pt x="6229268" y="1402301"/>
                </a:lnTo>
                <a:lnTo>
                  <a:pt x="0" y="1402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0992" y="7051611"/>
            <a:ext cx="18001378" cy="107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84"/>
              </a:lnSpc>
            </a:pPr>
            <a:r>
              <a:rPr lang="en-US" sz="6274">
                <a:solidFill>
                  <a:srgbClr val="FFFFFF"/>
                </a:solidFill>
                <a:latin typeface="Bricolage Grotesque Bold"/>
              </a:rPr>
              <a:t>Curso: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0992" y="38313966"/>
            <a:ext cx="4575105" cy="109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ricolage Grotesque Bold"/>
              </a:rPr>
              <a:t>Créditos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992" y="40298976"/>
            <a:ext cx="4575105" cy="52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2"/>
              </a:lnSpc>
            </a:pPr>
            <a:r>
              <a:rPr lang="en-US" sz="3066">
                <a:solidFill>
                  <a:srgbClr val="FFFFFF"/>
                </a:solidFill>
                <a:latin typeface="Bricolage Grotesque"/>
              </a:rPr>
              <a:t>Professor Responsável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22836" y="38740641"/>
            <a:ext cx="6102955" cy="52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2"/>
              </a:lnSpc>
            </a:pPr>
            <a:r>
              <a:rPr lang="en-US" sz="3066">
                <a:solidFill>
                  <a:srgbClr val="FFFFFF"/>
                </a:solidFill>
                <a:latin typeface="Bricolage Grotesque"/>
              </a:rPr>
              <a:t>Alunos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915247" y="38740641"/>
            <a:ext cx="6102955" cy="52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2"/>
              </a:lnSpc>
            </a:pPr>
            <a:r>
              <a:rPr lang="en-US" sz="3066">
                <a:solidFill>
                  <a:srgbClr val="FFFFFF"/>
                </a:solidFill>
                <a:latin typeface="Bricolage Grotesque"/>
              </a:rPr>
              <a:t>Colaboradores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992" y="40857717"/>
            <a:ext cx="5101103" cy="141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Professor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22836" y="39660542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Aluno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915247" y="39660542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Colab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52992" y="39660542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Aluno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22836" y="40248813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Aluno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915247" y="40248813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Colab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52992" y="40248813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Aluno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22836" y="40847400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Aluno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915247" y="40847400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Colab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52992" y="40847400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Aluno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22836" y="41466785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Aluno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915247" y="41466785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Colab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52992" y="41466785"/>
            <a:ext cx="6102955" cy="6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3"/>
              </a:lnSpc>
            </a:pPr>
            <a:r>
              <a:rPr lang="en-US" sz="4088">
                <a:solidFill>
                  <a:srgbClr val="FFFFFF"/>
                </a:solidFill>
                <a:latin typeface="Montserrat Bold"/>
              </a:rPr>
              <a:t>Nome do Aluno</a:t>
            </a:r>
          </a:p>
        </p:txBody>
      </p:sp>
      <p:sp>
        <p:nvSpPr>
          <p:cNvPr name="AutoShape 31" id="31"/>
          <p:cNvSpPr/>
          <p:nvPr/>
        </p:nvSpPr>
        <p:spPr>
          <a:xfrm>
            <a:off x="7386809" y="38376989"/>
            <a:ext cx="0" cy="4373222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20725232" y="38376989"/>
            <a:ext cx="0" cy="4373222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1682328" y="10064055"/>
            <a:ext cx="421843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Bricolage Grotesque Bold"/>
              </a:rPr>
              <a:t>Desafio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82328" y="17847123"/>
            <a:ext cx="10993769" cy="154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Bricolage Grotesque Bold"/>
              </a:rPr>
              <a:t>Desenvolvimento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82328" y="29286423"/>
            <a:ext cx="5151618" cy="154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Bricolage Grotesque Bold"/>
              </a:rPr>
              <a:t>Solução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0992" y="12464355"/>
            <a:ext cx="13159008" cy="468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1"/>
              </a:lnSpc>
            </a:pPr>
            <a:r>
              <a:rPr lang="en-US" sz="2700" spc="99">
                <a:solidFill>
                  <a:srgbClr val="000000"/>
                </a:solidFill>
                <a:latin typeface="Montserrat Bold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>
              <a:lnSpc>
                <a:spcPts val="4131"/>
              </a:lnSpc>
            </a:pPr>
          </a:p>
          <a:p>
            <a:pPr>
              <a:lnSpc>
                <a:spcPts val="4131"/>
              </a:lnSpc>
            </a:pPr>
            <a:r>
              <a:rPr lang="en-US" sz="2700" spc="99">
                <a:solidFill>
                  <a:srgbClr val="000000"/>
                </a:solidFill>
                <a:latin typeface="Montserrat Bold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67636" y="20577628"/>
            <a:ext cx="13159008" cy="730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1"/>
              </a:lnSpc>
            </a:pPr>
            <a:r>
              <a:rPr lang="en-US" sz="2700" spc="99">
                <a:solidFill>
                  <a:srgbClr val="000000"/>
                </a:solidFill>
                <a:latin typeface="Montserrat Bold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>
              <a:lnSpc>
                <a:spcPts val="4131"/>
              </a:lnSpc>
            </a:pPr>
          </a:p>
          <a:p>
            <a:pPr>
              <a:lnSpc>
                <a:spcPts val="4131"/>
              </a:lnSpc>
            </a:pPr>
            <a:r>
              <a:rPr lang="en-US" sz="2700" spc="99">
                <a:solidFill>
                  <a:srgbClr val="000000"/>
                </a:solidFill>
                <a:latin typeface="Montserrat Bold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>
              <a:lnSpc>
                <a:spcPts val="4131"/>
              </a:lnSpc>
            </a:pPr>
          </a:p>
          <a:p>
            <a:pPr>
              <a:lnSpc>
                <a:spcPts val="4131"/>
              </a:lnSpc>
            </a:pPr>
            <a:r>
              <a:rPr lang="en-US" sz="2700" spc="99">
                <a:solidFill>
                  <a:srgbClr val="000000"/>
                </a:solidFill>
                <a:latin typeface="Montserrat Bold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0167" y="31438133"/>
            <a:ext cx="13159008" cy="468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1"/>
              </a:lnSpc>
            </a:pPr>
            <a:r>
              <a:rPr lang="en-US" sz="2700" spc="99">
                <a:solidFill>
                  <a:srgbClr val="000000"/>
                </a:solidFill>
                <a:latin typeface="Montserrat Bold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>
              <a:lnSpc>
                <a:spcPts val="4131"/>
              </a:lnSpc>
            </a:pPr>
          </a:p>
          <a:p>
            <a:pPr>
              <a:lnSpc>
                <a:spcPts val="4131"/>
              </a:lnSpc>
            </a:pPr>
            <a:r>
              <a:rPr lang="en-US" sz="2700" spc="99">
                <a:solidFill>
                  <a:srgbClr val="000000"/>
                </a:solidFill>
                <a:latin typeface="Montserrat Bold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5437789" y="12464747"/>
            <a:ext cx="5842524" cy="3339767"/>
            <a:chOff x="0" y="0"/>
            <a:chExt cx="7790032" cy="4453023"/>
          </a:xfrm>
        </p:grpSpPr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7"/>
            <a:srcRect l="15913" t="0" r="15913" b="0"/>
            <a:stretch>
              <a:fillRect/>
            </a:stretch>
          </p:blipFill>
          <p:spPr>
            <a:xfrm flipH="false" flipV="false">
              <a:off x="0" y="0"/>
              <a:ext cx="7790032" cy="4453023"/>
            </a:xfrm>
            <a:prstGeom prst="rect">
              <a:avLst/>
            </a:prstGeom>
          </p:spPr>
        </p:pic>
      </p:grpSp>
      <p:grpSp>
        <p:nvGrpSpPr>
          <p:cNvPr name="Group 41" id="41"/>
          <p:cNvGrpSpPr/>
          <p:nvPr/>
        </p:nvGrpSpPr>
        <p:grpSpPr>
          <a:xfrm rot="0">
            <a:off x="1240992" y="24218053"/>
            <a:ext cx="5842524" cy="3339767"/>
            <a:chOff x="0" y="0"/>
            <a:chExt cx="7790032" cy="4453023"/>
          </a:xfrm>
        </p:grpSpPr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7"/>
            <a:srcRect l="15913" t="0" r="15913" b="0"/>
            <a:stretch>
              <a:fillRect/>
            </a:stretch>
          </p:blipFill>
          <p:spPr>
            <a:xfrm flipH="false" flipV="false">
              <a:off x="0" y="0"/>
              <a:ext cx="7790032" cy="4453023"/>
            </a:xfrm>
            <a:prstGeom prst="rect">
              <a:avLst/>
            </a:prstGeom>
          </p:spPr>
        </p:pic>
      </p:grpSp>
      <p:grpSp>
        <p:nvGrpSpPr>
          <p:cNvPr name="Group 43" id="43"/>
          <p:cNvGrpSpPr/>
          <p:nvPr/>
        </p:nvGrpSpPr>
        <p:grpSpPr>
          <a:xfrm rot="0">
            <a:off x="1240992" y="20440667"/>
            <a:ext cx="5842524" cy="3339767"/>
            <a:chOff x="0" y="0"/>
            <a:chExt cx="7790032" cy="4453023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7"/>
            <a:srcRect l="15913" t="0" r="15913" b="0"/>
            <a:stretch>
              <a:fillRect/>
            </a:stretch>
          </p:blipFill>
          <p:spPr>
            <a:xfrm flipH="false" flipV="false">
              <a:off x="0" y="0"/>
              <a:ext cx="7790032" cy="4453023"/>
            </a:xfrm>
            <a:prstGeom prst="rect">
              <a:avLst/>
            </a:prstGeom>
          </p:spPr>
        </p:pic>
      </p:grpSp>
      <p:grpSp>
        <p:nvGrpSpPr>
          <p:cNvPr name="Group 45" id="45"/>
          <p:cNvGrpSpPr/>
          <p:nvPr/>
        </p:nvGrpSpPr>
        <p:grpSpPr>
          <a:xfrm rot="0">
            <a:off x="15065444" y="31315065"/>
            <a:ext cx="5842524" cy="3339767"/>
            <a:chOff x="0" y="0"/>
            <a:chExt cx="7790032" cy="4453023"/>
          </a:xfrm>
        </p:grpSpPr>
        <p:pic>
          <p:nvPicPr>
            <p:cNvPr name="Picture 46" id="46"/>
            <p:cNvPicPr>
              <a:picLocks noChangeAspect="true"/>
            </p:cNvPicPr>
            <p:nvPr/>
          </p:nvPicPr>
          <p:blipFill>
            <a:blip r:embed="rId7"/>
            <a:srcRect l="15913" t="0" r="15913" b="0"/>
            <a:stretch>
              <a:fillRect/>
            </a:stretch>
          </p:blipFill>
          <p:spPr>
            <a:xfrm flipH="false" flipV="false">
              <a:off x="0" y="0"/>
              <a:ext cx="7790032" cy="4453023"/>
            </a:xfrm>
            <a:prstGeom prst="rect">
              <a:avLst/>
            </a:prstGeom>
          </p:spPr>
        </p:pic>
      </p:grpSp>
      <p:grpSp>
        <p:nvGrpSpPr>
          <p:cNvPr name="Group 47" id="47"/>
          <p:cNvGrpSpPr/>
          <p:nvPr/>
        </p:nvGrpSpPr>
        <p:grpSpPr>
          <a:xfrm rot="0">
            <a:off x="21714439" y="12464747"/>
            <a:ext cx="5842524" cy="3339767"/>
            <a:chOff x="0" y="0"/>
            <a:chExt cx="7790032" cy="4453023"/>
          </a:xfrm>
        </p:grpSpPr>
        <p:pic>
          <p:nvPicPr>
            <p:cNvPr name="Picture 48" id="48"/>
            <p:cNvPicPr>
              <a:picLocks noChangeAspect="true"/>
            </p:cNvPicPr>
            <p:nvPr/>
          </p:nvPicPr>
          <p:blipFill>
            <a:blip r:embed="rId7"/>
            <a:srcRect l="15913" t="0" r="15913" b="0"/>
            <a:stretch>
              <a:fillRect/>
            </a:stretch>
          </p:blipFill>
          <p:spPr>
            <a:xfrm flipH="false" flipV="false">
              <a:off x="0" y="0"/>
              <a:ext cx="7790032" cy="4453023"/>
            </a:xfrm>
            <a:prstGeom prst="rect">
              <a:avLst/>
            </a:prstGeom>
          </p:spPr>
        </p:pic>
      </p:grpSp>
      <p:grpSp>
        <p:nvGrpSpPr>
          <p:cNvPr name="Group 49" id="49"/>
          <p:cNvGrpSpPr/>
          <p:nvPr/>
        </p:nvGrpSpPr>
        <p:grpSpPr>
          <a:xfrm rot="0">
            <a:off x="7517641" y="24218053"/>
            <a:ext cx="5842524" cy="3339767"/>
            <a:chOff x="0" y="0"/>
            <a:chExt cx="7790032" cy="4453023"/>
          </a:xfrm>
        </p:grpSpPr>
        <p:pic>
          <p:nvPicPr>
            <p:cNvPr name="Picture 50" id="50"/>
            <p:cNvPicPr>
              <a:picLocks noChangeAspect="true"/>
            </p:cNvPicPr>
            <p:nvPr/>
          </p:nvPicPr>
          <p:blipFill>
            <a:blip r:embed="rId7"/>
            <a:srcRect l="15913" t="0" r="15913" b="0"/>
            <a:stretch>
              <a:fillRect/>
            </a:stretch>
          </p:blipFill>
          <p:spPr>
            <a:xfrm flipH="false" flipV="false">
              <a:off x="0" y="0"/>
              <a:ext cx="7790032" cy="4453023"/>
            </a:xfrm>
            <a:prstGeom prst="rect">
              <a:avLst/>
            </a:prstGeom>
          </p:spPr>
        </p:pic>
      </p:grpSp>
      <p:grpSp>
        <p:nvGrpSpPr>
          <p:cNvPr name="Group 51" id="51"/>
          <p:cNvGrpSpPr/>
          <p:nvPr/>
        </p:nvGrpSpPr>
        <p:grpSpPr>
          <a:xfrm rot="0">
            <a:off x="7517641" y="20440667"/>
            <a:ext cx="5842524" cy="3339767"/>
            <a:chOff x="0" y="0"/>
            <a:chExt cx="7790032" cy="4453023"/>
          </a:xfrm>
        </p:grpSpPr>
        <p:pic>
          <p:nvPicPr>
            <p:cNvPr name="Picture 52" id="52"/>
            <p:cNvPicPr>
              <a:picLocks noChangeAspect="true"/>
            </p:cNvPicPr>
            <p:nvPr/>
          </p:nvPicPr>
          <p:blipFill>
            <a:blip r:embed="rId7"/>
            <a:srcRect l="15913" t="0" r="15913" b="0"/>
            <a:stretch>
              <a:fillRect/>
            </a:stretch>
          </p:blipFill>
          <p:spPr>
            <a:xfrm flipH="false" flipV="false">
              <a:off x="0" y="0"/>
              <a:ext cx="7790032" cy="4453023"/>
            </a:xfrm>
            <a:prstGeom prst="rect">
              <a:avLst/>
            </a:prstGeom>
          </p:spPr>
        </p:pic>
      </p:grpSp>
      <p:grpSp>
        <p:nvGrpSpPr>
          <p:cNvPr name="Group 53" id="53"/>
          <p:cNvGrpSpPr/>
          <p:nvPr/>
        </p:nvGrpSpPr>
        <p:grpSpPr>
          <a:xfrm rot="0">
            <a:off x="21342094" y="31315065"/>
            <a:ext cx="5842524" cy="3339767"/>
            <a:chOff x="0" y="0"/>
            <a:chExt cx="7790032" cy="4453023"/>
          </a:xfrm>
        </p:grpSpPr>
        <p:pic>
          <p:nvPicPr>
            <p:cNvPr name="Picture 54" id="54"/>
            <p:cNvPicPr>
              <a:picLocks noChangeAspect="true"/>
            </p:cNvPicPr>
            <p:nvPr/>
          </p:nvPicPr>
          <p:blipFill>
            <a:blip r:embed="rId7"/>
            <a:srcRect l="15913" t="0" r="15913" b="0"/>
            <a:stretch>
              <a:fillRect/>
            </a:stretch>
          </p:blipFill>
          <p:spPr>
            <a:xfrm flipH="false" flipV="false">
              <a:off x="0" y="0"/>
              <a:ext cx="7790032" cy="4453023"/>
            </a:xfrm>
            <a:prstGeom prst="rect">
              <a:avLst/>
            </a:prstGeom>
          </p:spPr>
        </p:pic>
      </p:grpSp>
      <p:sp>
        <p:nvSpPr>
          <p:cNvPr name="TextBox 55" id="55"/>
          <p:cNvSpPr txBox="true"/>
          <p:nvPr/>
        </p:nvSpPr>
        <p:spPr>
          <a:xfrm rot="0">
            <a:off x="17650918" y="16144603"/>
            <a:ext cx="990604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Legenda geral sobre o que são as imagens. Fonte: XX (Ano).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40992" y="28000548"/>
            <a:ext cx="121191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Legenda geral sobre o que são as imagens. Fonte: XX (Ano).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278573" y="34977239"/>
            <a:ext cx="990604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Legenda geral sobre o que são as imagens. Fonte: XX (Ano).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-330245" y="10549916"/>
            <a:ext cx="1321633" cy="742779"/>
          </a:xfrm>
          <a:custGeom>
            <a:avLst/>
            <a:gdLst/>
            <a:ahLst/>
            <a:cxnLst/>
            <a:rect r="r" b="b" t="t" l="l"/>
            <a:pathLst>
              <a:path h="742779" w="1321633">
                <a:moveTo>
                  <a:pt x="0" y="0"/>
                </a:moveTo>
                <a:lnTo>
                  <a:pt x="1321634" y="0"/>
                </a:lnTo>
                <a:lnTo>
                  <a:pt x="1321634" y="742778"/>
                </a:lnTo>
                <a:lnTo>
                  <a:pt x="0" y="742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-330245" y="18288130"/>
            <a:ext cx="1321633" cy="742779"/>
          </a:xfrm>
          <a:custGeom>
            <a:avLst/>
            <a:gdLst/>
            <a:ahLst/>
            <a:cxnLst/>
            <a:rect r="r" b="b" t="t" l="l"/>
            <a:pathLst>
              <a:path h="742779" w="1321633">
                <a:moveTo>
                  <a:pt x="0" y="0"/>
                </a:moveTo>
                <a:lnTo>
                  <a:pt x="1321634" y="0"/>
                </a:lnTo>
                <a:lnTo>
                  <a:pt x="1321634" y="742779"/>
                </a:lnTo>
                <a:lnTo>
                  <a:pt x="0" y="742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-330245" y="29772284"/>
            <a:ext cx="1321633" cy="742779"/>
          </a:xfrm>
          <a:custGeom>
            <a:avLst/>
            <a:gdLst/>
            <a:ahLst/>
            <a:cxnLst/>
            <a:rect r="r" b="b" t="t" l="l"/>
            <a:pathLst>
              <a:path h="742779" w="1321633">
                <a:moveTo>
                  <a:pt x="0" y="0"/>
                </a:moveTo>
                <a:lnTo>
                  <a:pt x="1321634" y="0"/>
                </a:lnTo>
                <a:lnTo>
                  <a:pt x="1321634" y="742778"/>
                </a:lnTo>
                <a:lnTo>
                  <a:pt x="0" y="742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DAFzfSIdSlc</dc:identifier>
  <dcterms:modified xsi:type="dcterms:W3CDTF">2011-08-01T06:04:30Z</dcterms:modified>
  <cp:revision>1</cp:revision>
  <dc:title>Banner Projeto Integrador Modelo</dc:title>
</cp:coreProperties>
</file>